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  <p:sldMasterId id="2147483710" r:id="rId3"/>
  </p:sldMasterIdLst>
  <p:notesMasterIdLst>
    <p:notesMasterId r:id="rId25"/>
  </p:notesMasterIdLst>
  <p:sldIdLst>
    <p:sldId id="256" r:id="rId4"/>
    <p:sldId id="283" r:id="rId5"/>
    <p:sldId id="302" r:id="rId6"/>
    <p:sldId id="285" r:id="rId7"/>
    <p:sldId id="289" r:id="rId8"/>
    <p:sldId id="286" r:id="rId9"/>
    <p:sldId id="269" r:id="rId10"/>
    <p:sldId id="298" r:id="rId11"/>
    <p:sldId id="290" r:id="rId12"/>
    <p:sldId id="292" r:id="rId13"/>
    <p:sldId id="293" r:id="rId14"/>
    <p:sldId id="299" r:id="rId15"/>
    <p:sldId id="294" r:id="rId16"/>
    <p:sldId id="295" r:id="rId17"/>
    <p:sldId id="297" r:id="rId18"/>
    <p:sldId id="296" r:id="rId19"/>
    <p:sldId id="291" r:id="rId20"/>
    <p:sldId id="300" r:id="rId21"/>
    <p:sldId id="287" r:id="rId22"/>
    <p:sldId id="281" r:id="rId23"/>
    <p:sldId id="30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>
        <p:scale>
          <a:sx n="80" d="100"/>
          <a:sy n="80" d="100"/>
        </p:scale>
        <p:origin x="-1272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4.12.2012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0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4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74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0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1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8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0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91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19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64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40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94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14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59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66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79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183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20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7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4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66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sharp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dirty="0"/>
              <a:t>How F# Learned to Stop Worrying and Love the Data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4478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Tomas Petricek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tomaspetricek</a:t>
            </a:r>
            <a:endParaRPr lang="en-US" sz="2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l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Conspirator behind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http://fsharp.org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53000"/>
            <a:ext cx="17811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[DEMO]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WorldBank</a:t>
            </a:r>
            <a:r>
              <a:rPr lang="en-US" dirty="0" smtClean="0">
                <a:solidFill>
                  <a:schemeClr val="tx1"/>
                </a:solidFill>
              </a:rPr>
              <a:t> App for the Web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TypeScript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type provider</a:t>
            </a:r>
          </a:p>
          <a:p>
            <a:pPr lvl="1"/>
            <a:r>
              <a:rPr lang="en-US" dirty="0" smtClean="0"/>
              <a:t>Import types for JS libraries</a:t>
            </a:r>
          </a:p>
          <a:p>
            <a:pPr lvl="1"/>
            <a:r>
              <a:rPr lang="en-US" dirty="0" smtClean="0"/>
              <a:t>Somebody else writes them!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Libraries &amp; frameworks</a:t>
            </a:r>
          </a:p>
          <a:p>
            <a:pPr lvl="1"/>
            <a:r>
              <a:rPr lang="en-US" b="1" dirty="0" smtClean="0"/>
              <a:t>Open source: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</a:rPr>
              <a:t>FunScript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Pit</a:t>
            </a:r>
            <a:endParaRPr lang="en-US" dirty="0"/>
          </a:p>
          <a:p>
            <a:pPr lvl="1"/>
            <a:r>
              <a:rPr lang="en-US" b="1" dirty="0" smtClean="0"/>
              <a:t>Commercial: </a:t>
            </a:r>
            <a:r>
              <a:rPr lang="en-US" dirty="0" err="1" smtClean="0"/>
              <a:t>IntelliFactory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</a:rPr>
              <a:t>WebSharper</a:t>
            </a:r>
            <a:endParaRPr lang="en-US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438400"/>
            <a:ext cx="754577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REST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Representational State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Transfer) is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500" b="1" dirty="0" smtClean="0">
                <a:solidFill>
                  <a:schemeClr val="accent1">
                    <a:lumMod val="50000"/>
                  </a:schemeClr>
                </a:solidFill>
              </a:rPr>
              <a:t>style of software architecture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distributed systems such as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World Wide Web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. REST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emerged as a predominant Web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service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design model.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57200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9946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[DEMO]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Introducing Apiary Type Provider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Apiary.io Type Provider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REST conventions</a:t>
            </a:r>
          </a:p>
          <a:p>
            <a:pPr lvl="1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/movie/{id}</a:t>
            </a:r>
            <a:r>
              <a:rPr lang="en-US" dirty="0" smtClean="0"/>
              <a:t>		Get movie summary</a:t>
            </a:r>
          </a:p>
          <a:p>
            <a:pPr lvl="1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/movie/{id}/casts</a:t>
            </a:r>
            <a:r>
              <a:rPr lang="en-US" dirty="0" smtClean="0"/>
              <a:t>	Get cast details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Types from JSON samples</a:t>
            </a:r>
          </a:p>
          <a:p>
            <a:pPr lvl="1"/>
            <a:r>
              <a:rPr lang="cs-CZ" sz="2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{ "page": 1, "total_pages": 1, "total_results": </a:t>
            </a:r>
            <a:r>
              <a:rPr lang="cs-CZ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5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,</a:t>
            </a:r>
            <a:endParaRPr lang="cs-CZ" sz="28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cs-CZ" sz="2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 "results": [ { "title": "Skyfall",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"id": 94221</a:t>
            </a:r>
            <a:r>
              <a:rPr lang="cs-CZ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cs-CZ" sz="2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} ] }</a:t>
            </a:r>
          </a:p>
        </p:txBody>
      </p:sp>
    </p:spTree>
    <p:extLst>
      <p:ext uri="{BB962C8B-B14F-4D97-AF65-F5344CB8AC3E}">
        <p14:creationId xmlns:p14="http://schemas.microsoft.com/office/powerpoint/2010/main" val="38984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[DEMO]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Movie Database App for the Web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Providers in Action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</a:rPr>
              <a:t>WorldBank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4000" b="1" dirty="0" smtClean="0">
                <a:solidFill>
                  <a:schemeClr val="accent1"/>
                </a:solidFill>
              </a:rPr>
              <a:t> </a:t>
            </a:r>
            <a:r>
              <a:rPr lang="en-US" sz="4000" dirty="0" smtClean="0"/>
              <a:t>Type Provider</a:t>
            </a:r>
            <a:endParaRPr lang="cs-CZ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Apiary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1">
                    <a:lumMod val="50000"/>
                  </a:schemeClr>
                </a:solidFill>
              </a:rPr>
              <a:t>TypeScript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000" dirty="0"/>
              <a:t>Type </a:t>
            </a:r>
            <a:r>
              <a:rPr lang="en-US" sz="4000" dirty="0" smtClean="0"/>
              <a:t>Provider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440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[SUMMARY]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to learn more?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828800"/>
            <a:ext cx="8763000" cy="4144963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www.fsharp.org</a:t>
            </a:r>
            <a:r>
              <a:rPr lang="en-US" sz="3000" dirty="0">
                <a:solidFill>
                  <a:schemeClr val="accent3"/>
                </a:solidFill>
                <a:latin typeface="+mj-lt"/>
              </a:rPr>
              <a:t>	</a:t>
            </a:r>
            <a:r>
              <a:rPr lang="en-US" dirty="0" smtClean="0"/>
              <a:t>Information &amp; community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www.tryfsharp.org</a:t>
            </a:r>
            <a:r>
              <a:rPr lang="en-US" dirty="0" smtClean="0"/>
              <a:t>	Interactive F# tutorials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8839200" cy="324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6">
                    <a:lumMod val="50000"/>
                  </a:schemeClr>
                </a:solidFill>
              </a:rPr>
              <a:t>F# Software Foundation</a:t>
            </a:r>
            <a:br>
              <a:rPr lang="en-US" sz="50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5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581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>
                    <a:lumMod val="50000"/>
                  </a:schemeClr>
                </a:solidFill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/>
              <a:t>software stacks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500" dirty="0" smtClean="0"/>
              <a:t>trainings  </a:t>
            </a:r>
            <a:r>
              <a:rPr lang="en-US" sz="2000" dirty="0" smtClean="0"/>
              <a:t>teaching F#</a:t>
            </a:r>
            <a:r>
              <a:rPr lang="en-US" sz="2300" dirty="0" smtClean="0"/>
              <a:t>   </a:t>
            </a:r>
            <a:r>
              <a:rPr lang="en-US" sz="2800" dirty="0" smtClean="0"/>
              <a:t>user groups  </a:t>
            </a:r>
            <a:r>
              <a:rPr lang="en-US" sz="1500" dirty="0" smtClean="0"/>
              <a:t>snippets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mac and </a:t>
            </a:r>
            <a:r>
              <a:rPr lang="en-US" sz="2300" dirty="0" err="1" smtClean="0"/>
              <a:t>linux</a:t>
            </a:r>
            <a:r>
              <a:rPr lang="en-US" sz="2300" dirty="0" smtClean="0"/>
              <a:t> </a:t>
            </a:r>
            <a:r>
              <a:rPr lang="en-US" sz="2000" dirty="0" smtClean="0"/>
              <a:t>  </a:t>
            </a:r>
            <a:r>
              <a:rPr lang="en-US" sz="3500" dirty="0" smtClean="0"/>
              <a:t>cross-platform </a:t>
            </a:r>
            <a:r>
              <a:rPr lang="en-US" sz="2500" dirty="0" smtClean="0"/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F# community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/>
              <a:t>contributions </a:t>
            </a:r>
            <a:r>
              <a:rPr lang="en-US" sz="2000" dirty="0" smtClean="0"/>
              <a:t>research</a:t>
            </a:r>
            <a:r>
              <a:rPr lang="en-US" sz="3000" dirty="0"/>
              <a:t> </a:t>
            </a:r>
            <a:r>
              <a:rPr lang="en-US" sz="3000" dirty="0" smtClean="0"/>
              <a:t>support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consultancy</a:t>
            </a:r>
            <a:r>
              <a:rPr lang="en-US" sz="2500" dirty="0" smtClean="0"/>
              <a:t> mailing list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040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groups and trainings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and F</a:t>
            </a:r>
            <a:r>
              <a:rPr lang="en-US" dirty="0"/>
              <a:t># </a:t>
            </a:r>
            <a:r>
              <a:rPr lang="en-US" dirty="0" smtClean="0"/>
              <a:t>trainings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London and New </a:t>
            </a:r>
            <a:r>
              <a:rPr lang="en-US" dirty="0" smtClean="0"/>
              <a:t>York</a:t>
            </a:r>
          </a:p>
          <a:p>
            <a:pPr lvl="1"/>
            <a:r>
              <a:rPr lang="en-US" dirty="0" smtClean="0"/>
              <a:t>Get in touch </a:t>
            </a:r>
            <a:r>
              <a:rPr lang="en-US" u="sng" dirty="0" smtClean="0">
                <a:solidFill>
                  <a:schemeClr val="accent1">
                    <a:lumMod val="50000"/>
                  </a:schemeClr>
                </a:solidFill>
              </a:rPr>
              <a:t>tomas@tomasp.net</a:t>
            </a:r>
          </a:p>
          <a:p>
            <a:pPr lvl="4"/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 smtClean="0"/>
              <a:t>F#unctional</a:t>
            </a:r>
            <a:r>
              <a:rPr lang="en-US" dirty="0" smtClean="0"/>
              <a:t> Londoners </a:t>
            </a:r>
            <a:r>
              <a:rPr lang="en-US" dirty="0" err="1" smtClean="0"/>
              <a:t>meetup</a:t>
            </a:r>
            <a:endParaRPr lang="en-US" dirty="0" smtClean="0"/>
          </a:p>
          <a:p>
            <a:pPr lvl="1"/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http</a:t>
            </a:r>
            <a:r>
              <a:rPr lang="en-US" u="sng" dirty="0" smtClean="0">
                <a:solidFill>
                  <a:schemeClr val="accent6">
                    <a:lumMod val="50000"/>
                  </a:schemeClr>
                </a:solidFill>
              </a:rPr>
              <a:t>://meetup.com/FSharpLondon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u="sng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6200" y="1828800"/>
            <a:ext cx="8991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other languages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web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type script                                                            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REST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 language  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transparent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java script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38400"/>
            <a:ext cx="86868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tool support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extensibility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code-first</a:t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unstructured data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static typing</a:t>
            </a:r>
            <a:b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inference                                                         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3124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6">
                    <a:lumMod val="50000"/>
                  </a:schemeClr>
                </a:solidFill>
              </a:rPr>
              <a:t>Love the Data</a:t>
            </a:r>
            <a:br>
              <a:rPr lang="en-US" sz="50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5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F#, Data and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4343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>
                    <a:lumMod val="50000"/>
                  </a:schemeClr>
                </a:solidFill>
              </a:rPr>
              <a:t>and integration </a:t>
            </a:r>
          </a:p>
        </p:txBody>
      </p:sp>
    </p:spTree>
    <p:extLst>
      <p:ext uri="{BB962C8B-B14F-4D97-AF65-F5344CB8AC3E}">
        <p14:creationId xmlns:p14="http://schemas.microsoft.com/office/powerpoint/2010/main" val="6224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559784"/>
            <a:ext cx="8839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+mj-lt"/>
              </a:rPr>
              <a:t>The Data</a:t>
            </a:r>
            <a:endParaRPr lang="cs-CZ" sz="10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7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126162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 smtClean="0">
                <a:solidFill>
                  <a:schemeClr val="accent6">
                    <a:lumMod val="50000"/>
                  </a:schemeClr>
                </a:solidFill>
              </a:rPr>
              <a:t>let </a:t>
            </a:r>
            <a:r>
              <a:rPr lang="en-US" sz="5000" dirty="0" err="1" smtClean="0"/>
              <a:t>wb</a:t>
            </a:r>
            <a:r>
              <a:rPr lang="en-US" sz="5000" dirty="0" smtClean="0"/>
              <a:t> = </a:t>
            </a:r>
            <a:r>
              <a:rPr lang="en-US" sz="5000" dirty="0" err="1" smtClean="0">
                <a:solidFill>
                  <a:schemeClr val="accent1">
                    <a:lumMod val="50000"/>
                  </a:schemeClr>
                </a:solidFill>
              </a:rPr>
              <a:t>WorldBank</a:t>
            </a:r>
            <a:r>
              <a:rPr lang="en-US" sz="5000" dirty="0" smtClean="0"/>
              <a:t>()</a:t>
            </a:r>
            <a:br>
              <a:rPr lang="en-US" sz="5000" dirty="0" smtClean="0"/>
            </a:br>
            <a:endParaRPr lang="cs-CZ" sz="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78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w</a:t>
            </a:r>
            <a:endParaRPr lang="cs-CZ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b</a:t>
            </a:r>
            <a:endParaRPr lang="cs-CZ" sz="5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.</a:t>
            </a:r>
            <a:endParaRPr lang="cs-CZ" sz="5000" dirty="0"/>
          </a:p>
        </p:txBody>
      </p:sp>
    </p:spTree>
    <p:extLst>
      <p:ext uri="{BB962C8B-B14F-4D97-AF65-F5344CB8AC3E}">
        <p14:creationId xmlns:p14="http://schemas.microsoft.com/office/powerpoint/2010/main" val="23098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[DEMO]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Exploring </a:t>
            </a:r>
            <a:r>
              <a:rPr lang="en-US" dirty="0" err="1" smtClean="0">
                <a:solidFill>
                  <a:schemeClr val="tx1"/>
                </a:solidFill>
              </a:rPr>
              <a:t>WorldBank</a:t>
            </a:r>
            <a:r>
              <a:rPr lang="en-US" dirty="0" smtClean="0">
                <a:solidFill>
                  <a:schemeClr val="tx1"/>
                </a:solidFill>
              </a:rPr>
              <a:t> Data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Asynchrony matters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C# 5.0</a:t>
            </a:r>
          </a:p>
          <a:p>
            <a:pPr lvl="3"/>
            <a:endParaRPr lang="en-US" b="1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F# Async workflows</a:t>
            </a:r>
          </a:p>
          <a:p>
            <a:pPr lvl="1"/>
            <a:r>
              <a:rPr lang="en-US" dirty="0" smtClean="0"/>
              <a:t>Without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inversion of control</a:t>
            </a:r>
          </a:p>
          <a:p>
            <a:pPr lvl="1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Exception handling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loops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/>
              <a:t>simple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Sequential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parallel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/>
              <a:t>composition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8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</a:t>
            </a:r>
            <a:endParaRPr lang="cs-C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817569"/>
            <a:ext cx="3276600" cy="566944"/>
          </a:xfrm>
          <a:prstGeom prst="rect">
            <a:avLst/>
          </a:prstGeom>
          <a:noFill/>
          <a:ln>
            <a:noFill/>
          </a:ln>
          <a:effectLst>
            <a:outerShdw blurRad="3683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412623">
            <a:off x="1409699" y="3224888"/>
            <a:ext cx="64008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solidFill>
                  <a:schemeClr val="accent3"/>
                </a:solidFill>
                <a:latin typeface="Kaushan Script" pitchFamily="66" charset="0"/>
              </a:rPr>
              <a:t>Before it was cool.</a:t>
            </a:r>
            <a:endParaRPr lang="cs-CZ" sz="6500" b="1" dirty="0">
              <a:solidFill>
                <a:schemeClr val="accent3"/>
              </a:solidFill>
              <a:latin typeface="Kaushan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3526</TotalTime>
  <Words>231</Words>
  <Application>Microsoft Office PowerPoint</Application>
  <PresentationFormat>On-screen Show (4:3)</PresentationFormat>
  <Paragraphs>72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Office Theme</vt:lpstr>
      <vt:lpstr>1_Office Theme</vt:lpstr>
      <vt:lpstr>2_Office Theme</vt:lpstr>
      <vt:lpstr>How F# Learned to Stop Worrying and Love the Data </vt:lpstr>
      <vt:lpstr> </vt:lpstr>
      <vt:lpstr>PowerPoint Presentation</vt:lpstr>
      <vt:lpstr>PowerPoint Presentation</vt:lpstr>
      <vt:lpstr>PowerPoint Presentation</vt:lpstr>
      <vt:lpstr>let wb = WorldBank() </vt:lpstr>
      <vt:lpstr>[DEMO]</vt:lpstr>
      <vt:lpstr>Asynchronous programming</vt:lpstr>
      <vt:lpstr>F# to JavaScript</vt:lpstr>
      <vt:lpstr>[DEMO]</vt:lpstr>
      <vt:lpstr>F# to JavaScript</vt:lpstr>
      <vt:lpstr>Accessing REST services</vt:lpstr>
      <vt:lpstr>Accessing REST services</vt:lpstr>
      <vt:lpstr>[DEMO]</vt:lpstr>
      <vt:lpstr>Apiary.io Type Provider</vt:lpstr>
      <vt:lpstr>[DEMO]</vt:lpstr>
      <vt:lpstr>Type Providers in Action</vt:lpstr>
      <vt:lpstr>[SUMMARY]</vt:lpstr>
      <vt:lpstr>Online resources</vt:lpstr>
      <vt:lpstr>User groups and trainings</vt:lpstr>
      <vt:lpstr> F#, Data and 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117</cp:revision>
  <dcterms:created xsi:type="dcterms:W3CDTF">2012-02-29T16:21:29Z</dcterms:created>
  <dcterms:modified xsi:type="dcterms:W3CDTF">2012-12-04T13:37:36Z</dcterms:modified>
</cp:coreProperties>
</file>